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8" r:id="rId3"/>
    <p:sldId id="299" r:id="rId4"/>
    <p:sldId id="300" r:id="rId5"/>
    <p:sldId id="301" r:id="rId6"/>
    <p:sldId id="292" r:id="rId7"/>
    <p:sldId id="275" r:id="rId8"/>
    <p:sldId id="294" r:id="rId9"/>
    <p:sldId id="295" r:id="rId10"/>
    <p:sldId id="296" r:id="rId11"/>
    <p:sldId id="29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7FB1A56C-94DA-4434-86A2-483CA162A4EF}"/>
    <pc:docChg chg="delSld">
      <pc:chgData name="Adam Minor" userId="8ba41960-985e-40fa-965b-8aad8b24e054" providerId="ADAL" clId="{7FB1A56C-94DA-4434-86A2-483CA162A4EF}" dt="2024-06-21T16:18:05.018" v="0" actId="47"/>
      <pc:docMkLst>
        <pc:docMk/>
      </pc:docMkLst>
      <pc:sldChg chg="del">
        <pc:chgData name="Adam Minor" userId="8ba41960-985e-40fa-965b-8aad8b24e054" providerId="ADAL" clId="{7FB1A56C-94DA-4434-86A2-483CA162A4EF}" dt="2024-06-21T16:18:05.018" v="0" actId="47"/>
        <pc:sldMkLst>
          <pc:docMk/>
          <pc:sldMk cId="1967043123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915E63-41D6-13E2-2A06-EF16051E5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drawing a manger&#10;&#10;Description automatically generated">
            <a:extLst>
              <a:ext uri="{FF2B5EF4-FFF2-40B4-BE49-F238E27FC236}">
                <a16:creationId xmlns:a16="http://schemas.microsoft.com/office/drawing/2014/main" id="{A1623C1C-7567-01E7-FB11-BC9805566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364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ard&#10;&#10;Description automatically generated">
            <a:extLst>
              <a:ext uri="{FF2B5EF4-FFF2-40B4-BE49-F238E27FC236}">
                <a16:creationId xmlns:a16="http://schemas.microsoft.com/office/drawing/2014/main" id="{8E91BB75-CB95-9F98-E658-261072102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079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hite paper&#10;&#10;Description automatically generated">
            <a:extLst>
              <a:ext uri="{FF2B5EF4-FFF2-40B4-BE49-F238E27FC236}">
                <a16:creationId xmlns:a16="http://schemas.microsoft.com/office/drawing/2014/main" id="{A3537839-6341-9F9C-94CB-F9D177679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317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aper&#10;&#10;Description automatically generated">
            <a:extLst>
              <a:ext uri="{FF2B5EF4-FFF2-40B4-BE49-F238E27FC236}">
                <a16:creationId xmlns:a16="http://schemas.microsoft.com/office/drawing/2014/main" id="{8EB807A0-AD7C-DDDA-6EAE-FA36C603A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668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915E63-41D6-13E2-2A06-EF16051E5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351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64939F-0E5C-791E-8607-D75745ED2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62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E5A762-E028-BDF5-014C-B62E0728C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978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4A754C-88AA-E7FA-572E-A9D24E1F8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12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A0B0F2-F663-3F6A-1060-328349CB0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99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19</Words>
  <Application>Microsoft Office PowerPoint</Application>
  <PresentationFormat>Widescreen</PresentationFormat>
  <Paragraphs>1</Paragraphs>
  <Slides>11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2024-06-21T16:18:07Z</dcterms:modified>
</cp:coreProperties>
</file>